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775" r:id="rId2"/>
    <p:sldId id="776" r:id="rId3"/>
    <p:sldId id="777" r:id="rId4"/>
    <p:sldId id="778" r:id="rId5"/>
    <p:sldId id="779" r:id="rId6"/>
    <p:sldId id="780" r:id="rId7"/>
    <p:sldId id="781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1967" y="2064034"/>
            <a:ext cx="8500057" cy="951779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284. HONG MUSAK IN NANGMA THUMAN 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2995" y="3465495"/>
            <a:ext cx="6858000" cy="1559149"/>
          </a:xfrm>
        </p:spPr>
        <p:txBody>
          <a:bodyPr>
            <a:normAutofit/>
          </a:bodyPr>
          <a:lstStyle/>
          <a:p>
            <a:r>
              <a:rPr lang="en-US" sz="1500" dirty="0"/>
              <a:t>Open My Eyes that I May See</a:t>
            </a:r>
          </a:p>
          <a:p>
            <a:r>
              <a:rPr lang="en-US" sz="1500" dirty="0"/>
              <a:t>Late 119:18</a:t>
            </a:r>
          </a:p>
          <a:p>
            <a:r>
              <a:rPr lang="en-US" sz="1500" dirty="0"/>
              <a:t>Clara H. Scott, 1841-1897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</a:t>
            </a:r>
            <a:r>
              <a:rPr lang="en-US" sz="1500" dirty="0" err="1"/>
              <a:t>Ab</a:t>
            </a:r>
            <a:endParaRPr lang="en-US" sz="15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4192537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thuman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ding 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koihsate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Nangmah’n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khahkhia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sutnate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7383004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nading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1364795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thuman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Teltak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ginsak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Lengmang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5910166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nading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1678455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thuman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puahsak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mite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na’ngin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2253755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nading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7683406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225</Words>
  <Application>Microsoft Office PowerPoint</Application>
  <PresentationFormat>On-screen Show (4:3)</PresentationFormat>
  <Paragraphs>40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284. HONG MUSAK IN NANGMA THUMAN </vt:lpstr>
      <vt:lpstr>1 </vt:lpstr>
      <vt:lpstr>PowerPoint Presentation</vt:lpstr>
      <vt:lpstr>2 </vt:lpstr>
      <vt:lpstr>PowerPoint Presentation</vt:lpstr>
      <vt:lpstr>3 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2018-12-14T14:57:52Z</dcterms:modified>
</cp:coreProperties>
</file>